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5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8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0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1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3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6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EEED9-219D-42CD-98C3-9C8C488D6C3E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01E13-2095-460E-A7E8-7237BACD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899"/>
            <a:ext cx="9906000" cy="7075001"/>
          </a:xfrm>
        </p:spPr>
      </p:pic>
      <p:sp>
        <p:nvSpPr>
          <p:cNvPr id="6" name="TextBox 5"/>
          <p:cNvSpPr txBox="1"/>
          <p:nvPr/>
        </p:nvSpPr>
        <p:spPr>
          <a:xfrm>
            <a:off x="3048000" y="-138899"/>
            <a:ext cx="5410200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0286" y="2882235"/>
            <a:ext cx="1985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فونت </a:t>
            </a:r>
            <a:r>
              <a:rPr lang="en-US" sz="2000" dirty="0" smtClean="0">
                <a:cs typeface="B Titr" panose="00000700000000000000" pitchFamily="2" charset="-78"/>
              </a:rPr>
              <a:t>B </a:t>
            </a:r>
            <a:r>
              <a:rPr lang="en-US" sz="2000" dirty="0" err="1" smtClean="0">
                <a:cs typeface="B Titr" panose="00000700000000000000" pitchFamily="2" charset="-78"/>
              </a:rPr>
              <a:t>Titr</a:t>
            </a:r>
            <a:endParaRPr lang="en-US" sz="2000" dirty="0" smtClean="0">
              <a:cs typeface="B Titr" panose="00000700000000000000" pitchFamily="2" charset="-78"/>
            </a:endParaRPr>
          </a:p>
          <a:p>
            <a:pPr algn="ctr" rtl="1"/>
            <a:endParaRPr lang="en-US" sz="20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سایز</a:t>
            </a:r>
            <a:r>
              <a:rPr lang="en-US" sz="2000" dirty="0" smtClean="0">
                <a:cs typeface="B Titr" panose="00000700000000000000" pitchFamily="2" charset="-78"/>
              </a:rPr>
              <a:t>20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5771" y="2089423"/>
            <a:ext cx="68106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Yekan" panose="00000400000000000000" pitchFamily="2" charset="-78"/>
              </a:rPr>
              <a:t>فونت </a:t>
            </a:r>
            <a:r>
              <a:rPr lang="en-US" sz="2000" dirty="0" smtClean="0">
                <a:cs typeface="B Yekan" panose="00000400000000000000" pitchFamily="2" charset="-78"/>
              </a:rPr>
              <a:t>B </a:t>
            </a:r>
            <a:r>
              <a:rPr lang="en-US" sz="2000" dirty="0" err="1" smtClean="0">
                <a:cs typeface="B Yekan" panose="00000400000000000000" pitchFamily="2" charset="-78"/>
              </a:rPr>
              <a:t>Yekan</a:t>
            </a:r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smtClean="0">
              <a:cs typeface="B Yekan" panose="00000400000000000000" pitchFamily="2" charset="-78"/>
            </a:endParaRPr>
          </a:p>
          <a:p>
            <a:pPr algn="r" rtl="1"/>
            <a:r>
              <a:rPr lang="fa-IR" sz="2000" smtClean="0">
                <a:cs typeface="B Yekan" panose="00000400000000000000" pitchFamily="2" charset="-78"/>
              </a:rPr>
              <a:t>سایز</a:t>
            </a:r>
            <a:r>
              <a:rPr lang="en-US" sz="2000" dirty="0" smtClean="0">
                <a:cs typeface="B Yekan" panose="00000400000000000000" pitchFamily="2" charset="-78"/>
              </a:rPr>
              <a:t>20</a:t>
            </a: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 smtClean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  <a:p>
            <a:pPr algn="r" rtl="1"/>
            <a:endParaRPr lang="en-US" sz="2000" dirty="0">
              <a:cs typeface="B Yeka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5697" y="150128"/>
            <a:ext cx="3334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Yekan" panose="00000400000000000000" pitchFamily="2" charset="-78"/>
              </a:rPr>
              <a:t>فونت  </a:t>
            </a:r>
            <a:r>
              <a:rPr lang="en-US" sz="2000" dirty="0" smtClean="0">
                <a:cs typeface="B Yekan" panose="00000400000000000000" pitchFamily="2" charset="-78"/>
              </a:rPr>
              <a:t>B </a:t>
            </a:r>
            <a:r>
              <a:rPr lang="en-US" sz="2000" dirty="0" err="1" smtClean="0">
                <a:cs typeface="B Yekan" panose="00000400000000000000" pitchFamily="2" charset="-78"/>
              </a:rPr>
              <a:t>Yekan</a:t>
            </a:r>
            <a:r>
              <a:rPr lang="fa-IR" sz="2000" dirty="0" smtClean="0">
                <a:cs typeface="B Yekan" panose="00000400000000000000" pitchFamily="2" charset="-78"/>
              </a:rPr>
              <a:t>         سایز</a:t>
            </a:r>
            <a:r>
              <a:rPr lang="en-US" sz="2000" dirty="0" smtClean="0">
                <a:cs typeface="B Yekan" panose="00000400000000000000" pitchFamily="2" charset="-78"/>
              </a:rPr>
              <a:t>20</a:t>
            </a:r>
            <a:endParaRPr lang="en-US" sz="2000" dirty="0">
              <a:cs typeface="B Yeka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2176" y="862598"/>
            <a:ext cx="3334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2000" dirty="0">
              <a:cs typeface="B Yeka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85698" y="453464"/>
            <a:ext cx="3334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Yekan" panose="00000400000000000000" pitchFamily="2" charset="-78"/>
              </a:rPr>
              <a:t>سرکار خانم </a:t>
            </a:r>
            <a:endParaRPr lang="en-US" sz="20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5514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17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Titr</vt:lpstr>
      <vt:lpstr>B Yekan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sabapc</dc:creator>
  <cp:lastModifiedBy>sabapc</cp:lastModifiedBy>
  <cp:revision>6</cp:revision>
  <dcterms:created xsi:type="dcterms:W3CDTF">2024-04-11T17:13:53Z</dcterms:created>
  <dcterms:modified xsi:type="dcterms:W3CDTF">2025-04-08T07:52:18Z</dcterms:modified>
</cp:coreProperties>
</file>